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9514"/>
            <a:ext cx="9144000" cy="365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6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8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2402"/>
            <a:ext cx="9144000" cy="53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2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145"/>
            <a:ext cx="9144000" cy="489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1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 д м и н</dc:creator>
  <cp:lastModifiedBy>пк</cp:lastModifiedBy>
  <cp:revision>6</cp:revision>
  <dcterms:created xsi:type="dcterms:W3CDTF">2023-05-30T01:29:43Z</dcterms:created>
  <dcterms:modified xsi:type="dcterms:W3CDTF">2023-06-02T10:48:12Z</dcterms:modified>
</cp:coreProperties>
</file>